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290" r:id="rId5"/>
    <p:sldId id="260" r:id="rId6"/>
    <p:sldId id="279" r:id="rId7"/>
    <p:sldId id="280" r:id="rId8"/>
    <p:sldId id="281" r:id="rId9"/>
    <p:sldId id="282" r:id="rId10"/>
    <p:sldId id="299" r:id="rId11"/>
    <p:sldId id="285" r:id="rId12"/>
    <p:sldId id="283" r:id="rId13"/>
    <p:sldId id="286" r:id="rId14"/>
    <p:sldId id="292" r:id="rId15"/>
    <p:sldId id="291" r:id="rId16"/>
    <p:sldId id="288" r:id="rId17"/>
    <p:sldId id="289" r:id="rId18"/>
    <p:sldId id="294" r:id="rId19"/>
    <p:sldId id="293" r:id="rId20"/>
    <p:sldId id="295" r:id="rId21"/>
    <p:sldId id="296" r:id="rId22"/>
    <p:sldId id="298" r:id="rId23"/>
    <p:sldId id="297" r:id="rId24"/>
    <p:sldId id="3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000000"/>
    <a:srgbClr val="0D0D0D"/>
    <a:srgbClr val="777777"/>
    <a:srgbClr val="F52323"/>
    <a:srgbClr val="EAEAEA"/>
    <a:srgbClr val="212F3C"/>
    <a:srgbClr val="22303D"/>
    <a:srgbClr val="768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639" autoAdjust="0"/>
  </p:normalViewPr>
  <p:slideViewPr>
    <p:cSldViewPr snapToGrid="0">
      <p:cViewPr varScale="1">
        <p:scale>
          <a:sx n="68" d="100"/>
          <a:sy n="68" d="100"/>
        </p:scale>
        <p:origin x="6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09-Apr-17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28786" y="2085414"/>
            <a:ext cx="7753848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7 + 3 × </a:t>
            </a:r>
            <a:r>
              <a:rPr lang="en-US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 – 1 =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87750" y="2127608"/>
            <a:ext cx="1985054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21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90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9448" y="804041"/>
            <a:ext cx="107836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10 ÷ 2 + 12 ÷ 2 × 3</a:t>
            </a:r>
          </a:p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(10 ÷ 2) + (12 ÷ 2 × 3)</a:t>
            </a:r>
          </a:p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5 + 18</a:t>
            </a:r>
          </a:p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127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5666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Quiz Time!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07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kahoot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5" y="620065"/>
            <a:ext cx="11378475" cy="46515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5867" y="5198774"/>
            <a:ext cx="4905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https://kahoot.it</a:t>
            </a:r>
          </a:p>
        </p:txBody>
      </p:sp>
    </p:spTree>
    <p:extLst>
      <p:ext uri="{BB962C8B-B14F-4D97-AF65-F5344CB8AC3E}">
        <p14:creationId xmlns:p14="http://schemas.microsoft.com/office/powerpoint/2010/main" val="14404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824177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สัญลักษณ์ในการคำนวน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โลกของมนุษย์</a:t>
            </a:r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5964" y="4540484"/>
            <a:ext cx="1300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บวก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7066" y="4540484"/>
            <a:ext cx="950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ลบ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2431" y="4540484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คูณ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5423" y="4540484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2446" y="2841680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548" y="2841680"/>
            <a:ext cx="545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8913" y="3093934"/>
            <a:ext cx="688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x</a:t>
            </a:r>
            <a:endParaRPr lang="en-US" sz="8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7309" y="2904742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÷</a:t>
            </a:r>
          </a:p>
        </p:txBody>
      </p:sp>
    </p:spTree>
    <p:extLst>
      <p:ext uri="{BB962C8B-B14F-4D97-AF65-F5344CB8AC3E}">
        <p14:creationId xmlns:p14="http://schemas.microsoft.com/office/powerpoint/2010/main" val="40983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824177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สัญลักษณ์ในการคำนวน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โลกของโปรแกรม</a:t>
            </a:r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2446" y="2841680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33548" y="2841680"/>
            <a:ext cx="545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8913" y="3093934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31905" y="3093934"/>
            <a:ext cx="6367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/</a:t>
            </a:r>
            <a:endParaRPr lang="en-US" sz="8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5964" y="4540484"/>
            <a:ext cx="1300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บวก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7066" y="4540484"/>
            <a:ext cx="950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ลบ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2431" y="4540484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คูณ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95423" y="4540484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07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2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03" y="1543356"/>
            <a:ext cx="7268742" cy="30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310" y="7851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+ 2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</a:p>
          <a:p>
            <a:pPr marL="0" indent="0">
              <a:buNone/>
            </a:pP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6 - 5)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12 = </a:t>
            </a:r>
          </a:p>
          <a:p>
            <a:pPr marL="0" indent="0">
              <a:buNone/>
            </a:pP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30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/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 = </a:t>
            </a:r>
            <a:endParaRPr lang="en-US" sz="5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0" indent="0">
              <a:buNone/>
            </a:pP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12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/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 *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/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  <a:endParaRPr lang="en-US" sz="5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0" indent="0">
              <a:buNone/>
            </a:pP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7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(7 + 3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(5 − 2)) − 4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39656" y="702121"/>
            <a:ext cx="590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35615" y="4194224"/>
            <a:ext cx="9957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22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9504" y="1598321"/>
            <a:ext cx="9957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12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1703" y="2457615"/>
            <a:ext cx="9957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18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5856" y="3367380"/>
            <a:ext cx="590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  <a:endParaRPr lang="en-US" sz="5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493099"/>
            <a:ext cx="7011327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String: </a:t>
            </a:r>
            <a:r>
              <a:rPr lang="th-TH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ตัวอักษร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5298" y="2834437"/>
            <a:ext cx="946893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“Hello, world!”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284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6794" y="1179041"/>
            <a:ext cx="55659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“Hello, world!”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3296794" y="2865088"/>
            <a:ext cx="52950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‘Hello, world!’</a:t>
            </a:r>
            <a:endParaRPr lang="en-US" sz="8000" dirty="0"/>
          </a:p>
        </p:txBody>
      </p:sp>
      <p:sp>
        <p:nvSpPr>
          <p:cNvPr id="6" name="Rectangle 5"/>
          <p:cNvSpPr/>
          <p:nvPr/>
        </p:nvSpPr>
        <p:spPr>
          <a:xfrm>
            <a:off x="3296793" y="4503842"/>
            <a:ext cx="54312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‘Hello, world!”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9212097" y="1179041"/>
            <a:ext cx="8755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8" name="Rectangle 7"/>
          <p:cNvSpPr/>
          <p:nvPr/>
        </p:nvSpPr>
        <p:spPr>
          <a:xfrm>
            <a:off x="9212096" y="2875756"/>
            <a:ext cx="8755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9" name="Rectangle 8"/>
          <p:cNvSpPr/>
          <p:nvPr/>
        </p:nvSpPr>
        <p:spPr>
          <a:xfrm>
            <a:off x="9212095" y="4440778"/>
            <a:ext cx="7168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33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2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Episode 2.0</a:t>
            </a:r>
            <a:endParaRPr lang="en-US" sz="2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750526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+ “world!”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32947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'</a:t>
            </a:r>
            <a:r>
              <a:rPr lang="en-US" sz="4800" dirty="0" err="1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Helloworld</a:t>
            </a:r>
            <a:r>
              <a:rPr lang="en-US" sz="4800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'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9871" y="3507770"/>
            <a:ext cx="73273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- “world!”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609871" y="4973974"/>
            <a:ext cx="1622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NaN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29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63979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+ 123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3108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'Hello123'</a:t>
            </a:r>
            <a:endParaRPr lang="en-US" sz="4800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9871" y="3507770"/>
            <a:ext cx="80185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</a:t>
            </a:r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Hello123” </a:t>
            </a:r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- 123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609871" y="4973974"/>
            <a:ext cx="1622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NaN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03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37930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“1” + 1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1548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‘11'</a:t>
            </a:r>
            <a:endParaRPr lang="en-US" sz="4800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9871" y="3507770"/>
            <a:ext cx="34179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1 – ‘1’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609871" y="4973974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0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174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58833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3 + 4 + +"5"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1356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12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09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24635" y="2873228"/>
            <a:ext cx="7826188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39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การบ้าน</a:t>
            </a:r>
            <a:endParaRPr lang="en-US" sz="239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57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493099"/>
            <a:ext cx="7011327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Number: </a:t>
            </a:r>
            <a:r>
              <a:rPr lang="th-TH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ตัวเลข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4105" y="2960555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</a:t>
            </a:r>
            <a:endParaRPr lang="en-US" sz="8000" dirty="0"/>
          </a:p>
        </p:txBody>
      </p:sp>
      <p:sp>
        <p:nvSpPr>
          <p:cNvPr id="6" name="Rectangle 5"/>
          <p:cNvSpPr/>
          <p:nvPr/>
        </p:nvSpPr>
        <p:spPr>
          <a:xfrm>
            <a:off x="8350787" y="2960555"/>
            <a:ext cx="15840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2.1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874393" y="4567773"/>
            <a:ext cx="218361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Integer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จำนวนเต็ม</a:t>
            </a:r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4855" y="4319756"/>
            <a:ext cx="108939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98689" y="4602733"/>
            <a:ext cx="16882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Float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ทศนิยม</a:t>
            </a:r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824177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สัญลักษณ์ในการคำนวน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โลกของมนุษย์</a:t>
            </a:r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5964" y="4540484"/>
            <a:ext cx="1300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บวก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7066" y="4540484"/>
            <a:ext cx="950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ลบ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2431" y="4540484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คูณ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5423" y="4540484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2446" y="2841680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548" y="2841680"/>
            <a:ext cx="545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8913" y="3093934"/>
            <a:ext cx="688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x</a:t>
            </a:r>
            <a:endParaRPr lang="en-US" sz="8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7309" y="2904742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÷</a:t>
            </a:r>
          </a:p>
        </p:txBody>
      </p:sp>
    </p:spTree>
    <p:extLst>
      <p:ext uri="{BB962C8B-B14F-4D97-AF65-F5344CB8AC3E}">
        <p14:creationId xmlns:p14="http://schemas.microsoft.com/office/powerpoint/2010/main" val="183366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+ 2 x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?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54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9685" y="1458506"/>
            <a:ext cx="7256103" cy="539949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62839" y="264698"/>
            <a:ext cx="6049632" cy="116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+ 2 x 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  <a:r>
              <a:rPr lang="en-US" sz="6600" b="1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b="1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49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emda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442"/>
            <a:ext cx="12203046" cy="443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07012" y="2053883"/>
            <a:ext cx="8678146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+ 2 x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54825" y="2118332"/>
            <a:ext cx="1493397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47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7725" y="2085414"/>
            <a:ext cx="9139679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(2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2)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x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270137" y="2154502"/>
            <a:ext cx="1493397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416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290</Words>
  <Application>Microsoft Office PowerPoint</Application>
  <PresentationFormat>Widescreen</PresentationFormat>
  <Paragraphs>86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Aharoni</vt:lpstr>
      <vt:lpstr>Arial</vt:lpstr>
      <vt:lpstr>Calibri</vt:lpstr>
      <vt:lpstr>Calibri Light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Chonchanok Meuangruengwit</cp:lastModifiedBy>
  <cp:revision>102</cp:revision>
  <dcterms:created xsi:type="dcterms:W3CDTF">2017-02-21T15:11:35Z</dcterms:created>
  <dcterms:modified xsi:type="dcterms:W3CDTF">2017-04-09T09:09:57Z</dcterms:modified>
</cp:coreProperties>
</file>